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1"/>
  </p:sldMasterIdLst>
  <p:notesMasterIdLst>
    <p:notesMasterId r:id="rId11"/>
  </p:notesMasterIdLst>
  <p:sldIdLst>
    <p:sldId id="370" r:id="rId2"/>
    <p:sldId id="371" r:id="rId3"/>
    <p:sldId id="372" r:id="rId4"/>
    <p:sldId id="373" r:id="rId5"/>
    <p:sldId id="377" r:id="rId6"/>
    <p:sldId id="380" r:id="rId7"/>
    <p:sldId id="378" r:id="rId8"/>
    <p:sldId id="379" r:id="rId9"/>
    <p:sldId id="383" r:id="rId10"/>
  </p:sldIdLst>
  <p:sldSz cx="9144000" cy="6858000" type="screen4x3"/>
  <p:notesSz cx="6743700" cy="98758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umimoji="1" b="1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73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kilyong" userId="42a1e730-e7ec-4950-9a60-48236c77d83b" providerId="ADAL" clId="{D6FC90DE-433E-4B3D-ADD6-834F4905E66F}"/>
    <pc:docChg chg="delSld">
      <pc:chgData name="jeongkilyong" userId="42a1e730-e7ec-4950-9a60-48236c77d83b" providerId="ADAL" clId="{D6FC90DE-433E-4B3D-ADD6-834F4905E66F}" dt="2023-06-19T08:04:09.478" v="0" actId="47"/>
      <pc:docMkLst>
        <pc:docMk/>
      </pc:docMkLst>
      <pc:sldChg chg="del">
        <pc:chgData name="jeongkilyong" userId="42a1e730-e7ec-4950-9a60-48236c77d83b" providerId="ADAL" clId="{D6FC90DE-433E-4B3D-ADD6-834F4905E66F}" dt="2023-06-19T08:04:09.478" v="0" actId="47"/>
        <pc:sldMkLst>
          <pc:docMk/>
          <pc:sldMk cId="0" sldId="384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61CB8C79-82D7-455E-94DA-32DFF76FA8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2588" cy="4937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7F1D5FA-DCCD-473C-9A46-F208273A1DA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19525" y="0"/>
            <a:ext cx="2922588" cy="49371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BDFDF6B4-6B55-4F25-8800-A9CBFCDD40D5}" type="datetimeFigureOut">
              <a:rPr lang="ko-KR" altLang="en-US"/>
              <a:pPr>
                <a:defRPr/>
              </a:pPr>
              <a:t>2025-08-30</a:t>
            </a:fld>
            <a:endParaRPr lang="en-US" altLang="ko-KR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FC08AF09-A6DB-4BF4-B688-D93B524218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904875" y="741363"/>
            <a:ext cx="4933950" cy="37020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182111C7-6A84-47E7-98EF-40C42E111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4688" y="4691063"/>
            <a:ext cx="5394325" cy="4443412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629019-84C3-43BF-B36C-62B42CD19AA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380538"/>
            <a:ext cx="2922588" cy="493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sz="1200"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53ED70A-2D7D-4EFF-A89F-E56D82F56A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19525" y="9380538"/>
            <a:ext cx="2922588" cy="493712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sz="1200"/>
            </a:lvl1pPr>
          </a:lstStyle>
          <a:p>
            <a:pPr>
              <a:defRPr/>
            </a:pPr>
            <a:fld id="{B71FCC7E-237C-4857-8AC6-446D1D34CD73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0"/>
        <a:ea typeface="굴림" charset="0"/>
        <a:cs typeface="굴림" charset="0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0"/>
        <a:ea typeface="굴림" charset="0"/>
        <a:cs typeface="굴림" charset="0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0"/>
        <a:ea typeface="굴림" charset="0"/>
        <a:cs typeface="굴림" charset="0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0"/>
        <a:ea typeface="굴림" charset="0"/>
        <a:cs typeface="굴림" charset="0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charset="0"/>
        <a:ea typeface="굴림" charset="0"/>
        <a:cs typeface="굴림" charset="0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0FE8FB6E-401A-4EA4-BC55-2D929FBF48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5EB7EE-358A-4553-A8B2-8DE4AAE8B52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00796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81C9D9DD-E3C7-4F99-91B6-D391F724C00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08F9B7-D571-476E-ACC2-E9EB2B7FD625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6614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B235D436-C90F-492D-A8B1-926CAA0D8B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873F3E-6F94-4A69-8EC2-FE9C4ABB183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336698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>
  <p:cSld name="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2D5DB280-017C-4342-B06D-DDF407CF21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7F26E1-9C9A-4B4C-A48F-E7331DA2B020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5029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8B0A3DE3-2ABE-4B74-8DD4-FE788179B97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287058-C051-4E48-805B-C2FC1349668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28390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2B7DDAA2-7CB1-424F-ADF2-E45A02A493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9B6D9A-AE24-46EB-B66B-521333648B82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88125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38A6CE4A-4A4E-4135-AE14-E05EFCE6DBB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6A9717-BEE1-4709-BB26-7894D802E41C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84570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DA551BB-6CD5-4E79-A55B-DA19764E44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780B69-8AE5-4C98-829A-C958DF8FAE3E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64851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E9CA75F8-FF38-4380-8D93-8BA97900028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148499-B28B-4030-9EA1-497FC63701AB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80783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>
            <a:extLst>
              <a:ext uri="{FF2B5EF4-FFF2-40B4-BE49-F238E27FC236}">
                <a16:creationId xmlns:a16="http://schemas.microsoft.com/office/drawing/2014/main" id="{6D99F2B6-FA5E-4518-8F52-B7B0A3BFF2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13943CA-7D42-4F83-B23B-9681A6C51BE6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59927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9093309C-C082-472E-AB02-9D0F7265FD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88E8ED-9D36-4A9B-9BDA-8B516650BFC1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9986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C5ACB74F-08BC-413E-8D02-38F2886754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C57B63-1606-4531-AEA4-7B403A41C5C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09413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제목 개체 틀 1">
            <a:extLst>
              <a:ext uri="{FF2B5EF4-FFF2-40B4-BE49-F238E27FC236}">
                <a16:creationId xmlns:a16="http://schemas.microsoft.com/office/drawing/2014/main" id="{E3D0F7F1-FAE0-4BB6-B66E-870CB8E3FE4D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7" name="텍스트 개체 틀 2">
            <a:extLst>
              <a:ext uri="{FF2B5EF4-FFF2-40B4-BE49-F238E27FC236}">
                <a16:creationId xmlns:a16="http://schemas.microsoft.com/office/drawing/2014/main" id="{CA573C21-4DBC-4A45-9455-8999B4D22E0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11" name="슬라이드 번호 개체 틀 5">
            <a:extLst>
              <a:ext uri="{FF2B5EF4-FFF2-40B4-BE49-F238E27FC236}">
                <a16:creationId xmlns:a16="http://schemas.microsoft.com/office/drawing/2014/main" id="{F1D1CC86-0060-4EE8-BC81-D8710C53F6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99238" y="6402388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0" sz="1200" b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AF9F7D97-51F7-4290-9B3C-A101FC411F6A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  <p:pic>
        <p:nvPicPr>
          <p:cNvPr id="1029" name="Picture 14">
            <a:extLst>
              <a:ext uri="{FF2B5EF4-FFF2-40B4-BE49-F238E27FC236}">
                <a16:creationId xmlns:a16="http://schemas.microsoft.com/office/drawing/2014/main" id="{2698C42F-4709-4994-B030-182FEB26C1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98425"/>
            <a:ext cx="8207375" cy="547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</p:sldLayoutIdLst>
  <p:txStyles>
    <p:titleStyle>
      <a:lvl1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맑은 고딕" charset="0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  <a:cs typeface="맑은 고딕" charset="0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  <a:cs typeface="맑은 고딕" charset="0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  <a:cs typeface="맑은 고딕" charset="0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  <a:cs typeface="맑은 고딕" charset="0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맑은 고딕" charset="0"/>
        </a:defRPr>
      </a:lvl1pPr>
      <a:lvl2pPr marL="742950" indent="-28575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>
          <a:solidFill>
            <a:schemeClr val="tx1"/>
          </a:solidFill>
          <a:latin typeface="+mn-lt"/>
          <a:ea typeface="+mn-ea"/>
          <a:cs typeface="맑은 고딕" charset="0"/>
        </a:defRPr>
      </a:lvl2pPr>
      <a:lvl3pPr marL="11430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  <a:cs typeface="맑은 고딕" charset="0"/>
        </a:defRPr>
      </a:lvl3pPr>
      <a:lvl4pPr marL="16002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>
          <a:solidFill>
            <a:schemeClr val="tx1"/>
          </a:solidFill>
          <a:latin typeface="+mn-lt"/>
          <a:ea typeface="+mn-ea"/>
          <a:cs typeface="맑은 고딕" charset="0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>
          <a:solidFill>
            <a:schemeClr val="tx1"/>
          </a:solidFill>
          <a:latin typeface="+mn-lt"/>
          <a:ea typeface="+mn-ea"/>
          <a:cs typeface="맑은 고딕" charset="0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Font typeface="Arial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12">
            <a:extLst>
              <a:ext uri="{FF2B5EF4-FFF2-40B4-BE49-F238E27FC236}">
                <a16:creationId xmlns:a16="http://schemas.microsoft.com/office/drawing/2014/main" id="{AAA2FC8D-4434-4E2C-815C-0605C9ED9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0575" y="836613"/>
            <a:ext cx="2805113" cy="540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extBox 4">
            <a:extLst>
              <a:ext uri="{FF2B5EF4-FFF2-40B4-BE49-F238E27FC236}">
                <a16:creationId xmlns:a16="http://schemas.microsoft.com/office/drawing/2014/main" id="{A629403B-EBE6-4334-B4A4-58DF12DA66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775" y="298004"/>
            <a:ext cx="784701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en-US" altLang="ko-KR" dirty="0"/>
              <a:t>Node.js</a:t>
            </a:r>
            <a:r>
              <a:rPr kumimoji="0" lang="ko-KR" altLang="en-US" dirty="0"/>
              <a:t>와 </a:t>
            </a:r>
            <a:r>
              <a:rPr kumimoji="0" lang="en-US" altLang="ko-KR" dirty="0"/>
              <a:t>MongoDB</a:t>
            </a:r>
            <a:r>
              <a:rPr kumimoji="0" lang="ko-KR" altLang="en-US" dirty="0"/>
              <a:t>로 배우는 </a:t>
            </a:r>
            <a:br>
              <a:rPr kumimoji="0" lang="en-US" altLang="ko-KR" dirty="0"/>
            </a:br>
            <a:r>
              <a:rPr kumimoji="0" lang="ko-KR" altLang="en-US" dirty="0" err="1"/>
              <a:t>풀스택</a:t>
            </a:r>
            <a:r>
              <a:rPr kumimoji="0" lang="ko-KR" altLang="en-US" dirty="0"/>
              <a:t> 자바스크립트 프로젝트</a:t>
            </a:r>
          </a:p>
        </p:txBody>
      </p:sp>
      <p:pic>
        <p:nvPicPr>
          <p:cNvPr id="3076" name="Picture 21">
            <a:extLst>
              <a:ext uri="{FF2B5EF4-FFF2-40B4-BE49-F238E27FC236}">
                <a16:creationId xmlns:a16="http://schemas.microsoft.com/office/drawing/2014/main" id="{E18A6852-CD44-447F-8177-25CD79BF5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800225"/>
            <a:ext cx="5040312" cy="4005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8" name="TextBox 4">
            <a:extLst>
              <a:ext uri="{FF2B5EF4-FFF2-40B4-BE49-F238E27FC236}">
                <a16:creationId xmlns:a16="http://schemas.microsoft.com/office/drawing/2014/main" id="{3FA178A4-A5D4-46A5-893F-AF03F39D87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1844675"/>
            <a:ext cx="2447925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kumimoji="0" lang="ko-KR" altLang="en-US" sz="2800"/>
              <a:t>과정 소개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2">
            <a:extLst>
              <a:ext uri="{FF2B5EF4-FFF2-40B4-BE49-F238E27FC236}">
                <a16:creationId xmlns:a16="http://schemas.microsoft.com/office/drawing/2014/main" id="{23D8B7C5-A203-416E-B037-FE70A9B09C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169703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과정 개요</a:t>
            </a:r>
          </a:p>
        </p:txBody>
      </p:sp>
      <p:sp>
        <p:nvSpPr>
          <p:cNvPr id="4099" name="Text Box 3">
            <a:extLst>
              <a:ext uri="{FF2B5EF4-FFF2-40B4-BE49-F238E27FC236}">
                <a16:creationId xmlns:a16="http://schemas.microsoft.com/office/drawing/2014/main" id="{ACE67C3A-FDE9-469B-B12A-2E1C509001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836613"/>
            <a:ext cx="8353425" cy="3508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 dirty="0"/>
              <a:t> </a:t>
            </a:r>
            <a:r>
              <a:rPr lang="ko-KR" altLang="en-US" sz="2000" dirty="0" err="1"/>
              <a:t>과정명</a:t>
            </a:r>
            <a:endParaRPr lang="ko-KR" altLang="en-US" sz="20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b="0" dirty="0"/>
              <a:t> Node.js</a:t>
            </a:r>
            <a:r>
              <a:rPr lang="ko-KR" altLang="en-US" sz="1800" b="0" dirty="0"/>
              <a:t>와 </a:t>
            </a:r>
            <a:r>
              <a:rPr lang="en-US" altLang="ko-KR" sz="1800" b="0" dirty="0"/>
              <a:t>MongoDB</a:t>
            </a:r>
            <a:r>
              <a:rPr lang="ko-KR" altLang="en-US" sz="1800" b="0" dirty="0"/>
              <a:t>로 배우는 </a:t>
            </a:r>
            <a:r>
              <a:rPr lang="ko-KR" altLang="en-US" sz="1800" b="0" dirty="0" err="1"/>
              <a:t>풀스택</a:t>
            </a:r>
            <a:r>
              <a:rPr lang="ko-KR" altLang="en-US" sz="1800" b="0" dirty="0"/>
              <a:t> 자바스크립트 프로젝트</a:t>
            </a:r>
            <a:r>
              <a:rPr lang="en-US" altLang="ko-KR" sz="1800" b="0" dirty="0"/>
              <a:t> 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endParaRPr lang="ko-KR" altLang="en-US" sz="1800" b="0" dirty="0"/>
          </a:p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 dirty="0"/>
              <a:t> </a:t>
            </a:r>
            <a:r>
              <a:rPr lang="ko-KR" altLang="en-US" sz="2000" dirty="0"/>
              <a:t>과정의 목적</a:t>
            </a:r>
            <a:endParaRPr lang="ko-KR" altLang="en-US" sz="20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 dirty="0"/>
              <a:t> </a:t>
            </a:r>
            <a:r>
              <a:rPr lang="en-US" altLang="ko-KR" sz="1800" b="0" dirty="0"/>
              <a:t>Node.js, Express.js, MongoDB</a:t>
            </a:r>
            <a:r>
              <a:rPr lang="ko-KR" altLang="en-US" sz="1800" b="0" dirty="0"/>
              <a:t>를 이용하여 완성도 높은 </a:t>
            </a:r>
            <a:r>
              <a:rPr lang="ko-KR" altLang="en-US" sz="1800" b="0" dirty="0" err="1"/>
              <a:t>풀스택</a:t>
            </a:r>
            <a:r>
              <a:rPr lang="ko-KR" altLang="en-US" sz="1800" b="0" dirty="0"/>
              <a:t> 웹 어플리케이션 개발</a:t>
            </a: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ko-KR" altLang="en-US" sz="1800" b="0" dirty="0"/>
          </a:p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 dirty="0"/>
              <a:t> </a:t>
            </a:r>
            <a:r>
              <a:rPr lang="ko-KR" altLang="en-US" sz="2000" dirty="0"/>
              <a:t>과정의 특징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 dirty="0"/>
              <a:t> 실제 프로젝트 진행과 유사하도록</a:t>
            </a:r>
            <a:r>
              <a:rPr lang="en-US" altLang="ko-KR" sz="1800" b="0" dirty="0"/>
              <a:t> </a:t>
            </a:r>
            <a:r>
              <a:rPr lang="ko-KR" altLang="en-US" sz="1800" b="0" dirty="0"/>
              <a:t>디자인이 완성된 코드를 개발자가 전달받아 </a:t>
            </a:r>
            <a:r>
              <a:rPr lang="en-US" altLang="ko-KR" sz="1800" b="0" dirty="0"/>
              <a:t>DB </a:t>
            </a:r>
            <a:r>
              <a:rPr lang="ko-KR" altLang="en-US" sz="1800" b="0" dirty="0"/>
              <a:t>구축</a:t>
            </a:r>
            <a:r>
              <a:rPr lang="en-US" altLang="ko-KR" sz="1800" b="0" dirty="0"/>
              <a:t>(MongoDB) </a:t>
            </a:r>
            <a:r>
              <a:rPr lang="ko-KR" altLang="en-US" sz="1800" b="0" dirty="0"/>
              <a:t>및 웹서버를</a:t>
            </a:r>
            <a:r>
              <a:rPr lang="en-US" altLang="ko-KR" sz="1800" b="0" dirty="0"/>
              <a:t> </a:t>
            </a:r>
            <a:r>
              <a:rPr lang="ko-KR" altLang="en-US" sz="1800" b="0" dirty="0"/>
              <a:t>개발하고</a:t>
            </a:r>
            <a:r>
              <a:rPr lang="en-US" altLang="ko-KR" sz="1800" b="0" dirty="0"/>
              <a:t>(Node.js)</a:t>
            </a:r>
            <a:r>
              <a:rPr lang="ko-KR" altLang="en-US" sz="1800" b="0" dirty="0"/>
              <a:t> </a:t>
            </a:r>
            <a:r>
              <a:rPr lang="en-US" altLang="ko-KR" sz="1800" b="0" dirty="0"/>
              <a:t>HTML5</a:t>
            </a:r>
            <a:r>
              <a:rPr lang="ko-KR" altLang="en-US" sz="1800" b="0" dirty="0"/>
              <a:t> 기능을 활용하여 클라이언트 측 자바스크립트 코드를 작성하여 전체 웹 어플리케이션을 완성하는 내용으로 수업 진행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ext Box 2">
            <a:extLst>
              <a:ext uri="{FF2B5EF4-FFF2-40B4-BE49-F238E27FC236}">
                <a16:creationId xmlns:a16="http://schemas.microsoft.com/office/drawing/2014/main" id="{C0DA0A16-2CAE-44B2-843E-AB6661E692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239553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프로젝트 개요</a:t>
            </a:r>
          </a:p>
        </p:txBody>
      </p:sp>
      <p:sp>
        <p:nvSpPr>
          <p:cNvPr id="5123" name="Text Box 3">
            <a:extLst>
              <a:ext uri="{FF2B5EF4-FFF2-40B4-BE49-F238E27FC236}">
                <a16:creationId xmlns:a16="http://schemas.microsoft.com/office/drawing/2014/main" id="{3E30DF62-90FF-4AD0-9E56-60AE359A30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836613"/>
            <a:ext cx="8353425" cy="5970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 dirty="0"/>
              <a:t> </a:t>
            </a:r>
            <a:r>
              <a:rPr lang="ko-KR" altLang="en-US" sz="2000" dirty="0"/>
              <a:t>프로젝트 소개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 dirty="0"/>
              <a:t> 이름</a:t>
            </a:r>
            <a:r>
              <a:rPr lang="en-US" altLang="ko-KR" sz="1800" b="0" dirty="0"/>
              <a:t>: </a:t>
            </a:r>
            <a:r>
              <a:rPr lang="ko-KR" altLang="en-US" sz="1800" b="0" dirty="0" err="1"/>
              <a:t>멀팡</a:t>
            </a:r>
            <a:r>
              <a:rPr lang="en-US" altLang="ko-KR" sz="1800" b="0" dirty="0"/>
              <a:t>(</a:t>
            </a:r>
            <a:r>
              <a:rPr lang="en-US" altLang="ko-KR" sz="1800" b="0" dirty="0" err="1"/>
              <a:t>Mulpang</a:t>
            </a:r>
            <a:r>
              <a:rPr lang="en-US" altLang="ko-KR" sz="1800" b="0" dirty="0"/>
              <a:t>)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b="0" dirty="0"/>
              <a:t> </a:t>
            </a:r>
            <a:r>
              <a:rPr lang="ko-KR" altLang="en-US" sz="1800" b="0" dirty="0"/>
              <a:t>주제</a:t>
            </a:r>
            <a:r>
              <a:rPr lang="en-US" altLang="ko-KR" sz="1800" b="0" dirty="0"/>
              <a:t>: </a:t>
            </a:r>
            <a:r>
              <a:rPr lang="ko-KR" altLang="en-US" sz="1800" b="0" dirty="0"/>
              <a:t>소셜 커머스 쿠폰 판매</a:t>
            </a:r>
            <a:r>
              <a:rPr lang="en-US" altLang="ko-KR" sz="1800" b="0" dirty="0"/>
              <a:t>(</a:t>
            </a:r>
            <a:r>
              <a:rPr lang="ko-KR" altLang="en-US" sz="1800" b="0" dirty="0"/>
              <a:t>음식</a:t>
            </a:r>
            <a:r>
              <a:rPr lang="en-US" altLang="ko-KR" sz="1800" b="0" dirty="0"/>
              <a:t>)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ko-KR" altLang="en-US" sz="1800" dirty="0"/>
          </a:p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 dirty="0"/>
              <a:t> </a:t>
            </a:r>
            <a:r>
              <a:rPr lang="ko-KR" altLang="en-US" sz="2000" dirty="0"/>
              <a:t>프로젝트 기술요소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dirty="0"/>
              <a:t> DB Server</a:t>
            </a:r>
            <a:endParaRPr lang="ko-KR" altLang="en-US" sz="180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ko-KR" altLang="en-US" sz="1800" b="0" dirty="0"/>
              <a:t> 	</a:t>
            </a:r>
            <a:r>
              <a:rPr lang="en-US" altLang="ko-KR" sz="1800" b="0" dirty="0"/>
              <a:t>- MongoDB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dirty="0"/>
              <a:t> Web Server</a:t>
            </a:r>
            <a:endParaRPr lang="ko-KR" altLang="en-US" sz="180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ko-KR" sz="1800" b="0" dirty="0"/>
              <a:t> 	- Node.js</a:t>
            </a:r>
          </a:p>
          <a:p>
            <a:pPr lvl="2" eaLnBrk="1" hangingPunct="1">
              <a:spcBef>
                <a:spcPct val="0"/>
              </a:spcBef>
              <a:buFontTx/>
              <a:buNone/>
            </a:pPr>
            <a:r>
              <a:rPr lang="en-US" altLang="ko-KR" sz="1800" b="0" dirty="0"/>
              <a:t>    - express framework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dirty="0"/>
              <a:t> Web Server</a:t>
            </a:r>
            <a:endParaRPr lang="ko-KR" altLang="en-US" sz="180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ko-KR" sz="1800" b="0" dirty="0"/>
              <a:t> 	- socket.io</a:t>
            </a:r>
          </a:p>
          <a:p>
            <a:pPr lvl="1" eaLnBrk="1" hangingPunct="1">
              <a:spcBef>
                <a:spcPct val="0"/>
              </a:spcBef>
              <a:buFontTx/>
              <a:buNone/>
            </a:pP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dirty="0"/>
              <a:t> Language</a:t>
            </a: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en-US" altLang="ko-KR" sz="1800" b="0" dirty="0"/>
              <a:t>	- </a:t>
            </a:r>
            <a:r>
              <a:rPr lang="en-US" altLang="ko-KR" sz="1800" b="0" dirty="0" err="1"/>
              <a:t>Javascript</a:t>
            </a:r>
            <a:endParaRPr lang="en-US" altLang="ko-KR" sz="1800" b="0" dirty="0"/>
          </a:p>
          <a:p>
            <a:pPr lvl="2" eaLnBrk="1" hangingPunct="1">
              <a:spcBef>
                <a:spcPct val="0"/>
              </a:spcBef>
              <a:buFontTx/>
              <a:buNone/>
            </a:pPr>
            <a:r>
              <a:rPr lang="en-US" altLang="ko-KR" sz="1800" b="0" dirty="0"/>
              <a:t>    - </a:t>
            </a:r>
            <a:r>
              <a:rPr lang="en-US" altLang="ko-KR" sz="1800" b="0" dirty="0" err="1"/>
              <a:t>jquery</a:t>
            </a:r>
            <a:endParaRPr lang="en-US" altLang="ko-KR" sz="1800" b="0" dirty="0"/>
          </a:p>
          <a:p>
            <a:pPr lvl="2" eaLnBrk="1" hangingPunct="1">
              <a:spcBef>
                <a:spcPct val="0"/>
              </a:spcBef>
              <a:buFontTx/>
              <a:buNone/>
            </a:pP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en-US" altLang="ko-KR" sz="1800" dirty="0"/>
              <a:t> IDE</a:t>
            </a:r>
            <a:endParaRPr lang="en-US" altLang="ko-KR" sz="1800" b="0" dirty="0"/>
          </a:p>
          <a:p>
            <a:pPr lvl="1" eaLnBrk="1" hangingPunct="1">
              <a:spcBef>
                <a:spcPct val="0"/>
              </a:spcBef>
              <a:buFontTx/>
              <a:buNone/>
            </a:pPr>
            <a:r>
              <a:rPr lang="ko-KR" altLang="en-US" sz="1800" b="0" dirty="0"/>
              <a:t>	</a:t>
            </a:r>
            <a:r>
              <a:rPr lang="en-US" altLang="ko-KR" sz="1800" b="0" dirty="0"/>
              <a:t>- Visual Studio Code</a:t>
            </a:r>
            <a:endParaRPr lang="ko-KR" altLang="en-US" sz="1800" b="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2">
            <a:extLst>
              <a:ext uri="{FF2B5EF4-FFF2-40B4-BE49-F238E27FC236}">
                <a16:creationId xmlns:a16="http://schemas.microsoft.com/office/drawing/2014/main" id="{8034BD49-4E7D-469C-A93C-8D5EB3389F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239553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프로젝트 기능</a:t>
            </a:r>
          </a:p>
        </p:txBody>
      </p:sp>
      <p:sp>
        <p:nvSpPr>
          <p:cNvPr id="7171" name="Text Box 3">
            <a:extLst>
              <a:ext uri="{FF2B5EF4-FFF2-40B4-BE49-F238E27FC236}">
                <a16:creationId xmlns:a16="http://schemas.microsoft.com/office/drawing/2014/main" id="{5C3FBAB7-4C73-437C-B3F5-67240D01A8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836613"/>
            <a:ext cx="8353425" cy="561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/>
              <a:t> </a:t>
            </a:r>
            <a:r>
              <a:rPr lang="ko-KR" altLang="en-US" sz="2000"/>
              <a:t>쿠폰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 목록 조회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슬라이드형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리스트형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지도형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상세 조회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쿠폰 구매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통계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판매순 그래프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평가순 그래프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조회순 그래프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댓글순 그래프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/>
              <a:t> </a:t>
            </a:r>
            <a:r>
              <a:rPr lang="ko-KR" altLang="en-US" sz="1800" b="0"/>
              <a:t>관심쿠폰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관심쿠폰 등록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알림서비스</a:t>
            </a:r>
          </a:p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1800"/>
              <a:t> </a:t>
            </a:r>
            <a:r>
              <a:rPr lang="ko-KR" altLang="en-US" sz="1800"/>
              <a:t>회원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회원 가입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회원 정보 수정</a:t>
            </a:r>
          </a:p>
          <a:p>
            <a:pPr lvl="1" eaLnBrk="1" hangingPunct="1">
              <a:spcBef>
                <a:spcPct val="0"/>
              </a:spcBef>
              <a:buFontTx/>
              <a:buChar char="•"/>
            </a:pPr>
            <a:r>
              <a:rPr lang="ko-KR" altLang="en-US" sz="1800" b="0"/>
              <a:t> 구매 내역 조회 </a:t>
            </a:r>
          </a:p>
          <a:p>
            <a:pPr lvl="2" eaLnBrk="1" hangingPunct="1">
              <a:spcBef>
                <a:spcPct val="0"/>
              </a:spcBef>
              <a:buFontTx/>
              <a:buChar char="•"/>
            </a:pPr>
            <a:endParaRPr lang="ko-KR" altLang="en-US" sz="1800" b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ext Box 2">
            <a:extLst>
              <a:ext uri="{FF2B5EF4-FFF2-40B4-BE49-F238E27FC236}">
                <a16:creationId xmlns:a16="http://schemas.microsoft.com/office/drawing/2014/main" id="{A31F0983-AEB0-478F-9E64-B85CE7CC9B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63690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주요 메뉴 </a:t>
            </a:r>
            <a:r>
              <a:rPr lang="en-US" altLang="ko-KR" sz="2800"/>
              <a:t>- </a:t>
            </a:r>
            <a:r>
              <a:rPr lang="ko-KR" altLang="en-US" sz="2800"/>
              <a:t>쿠폰 목록조회</a:t>
            </a:r>
            <a:r>
              <a:rPr lang="en-US" altLang="ko-KR" sz="2800"/>
              <a:t>(</a:t>
            </a:r>
            <a:r>
              <a:rPr lang="ko-KR" altLang="en-US" sz="2800"/>
              <a:t>슬라이드형</a:t>
            </a:r>
            <a:r>
              <a:rPr lang="en-US" altLang="ko-KR" sz="2800"/>
              <a:t>)</a:t>
            </a:r>
          </a:p>
        </p:txBody>
      </p:sp>
      <p:sp>
        <p:nvSpPr>
          <p:cNvPr id="8195" name="Text Box 3">
            <a:extLst>
              <a:ext uri="{FF2B5EF4-FFF2-40B4-BE49-F238E27FC236}">
                <a16:creationId xmlns:a16="http://schemas.microsoft.com/office/drawing/2014/main" id="{93F5D912-FBED-4F9F-AB61-71DE7E5113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692150"/>
            <a:ext cx="8353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ko-KR" altLang="en-US" sz="2000"/>
              <a:t> 쿠폰 목록을 슬라이드 형태로 보여준다</a:t>
            </a:r>
            <a:r>
              <a:rPr lang="en-US" altLang="ko-KR" sz="2000"/>
              <a:t>.</a:t>
            </a:r>
          </a:p>
        </p:txBody>
      </p:sp>
      <p:pic>
        <p:nvPicPr>
          <p:cNvPr id="8196" name="그림 1">
            <a:extLst>
              <a:ext uri="{FF2B5EF4-FFF2-40B4-BE49-F238E27FC236}">
                <a16:creationId xmlns:a16="http://schemas.microsoft.com/office/drawing/2014/main" id="{F1C09C35-3177-4F31-88B5-CD700C066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125538"/>
            <a:ext cx="7200900" cy="520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ext Box 3">
            <a:extLst>
              <a:ext uri="{FF2B5EF4-FFF2-40B4-BE49-F238E27FC236}">
                <a16:creationId xmlns:a16="http://schemas.microsoft.com/office/drawing/2014/main" id="{E07A8729-813B-4EEE-B461-67605BA0CC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692150"/>
            <a:ext cx="8353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ko-KR" altLang="en-US" sz="2000"/>
              <a:t> 모든 쿠폰을 리스트 형태로 보여준다</a:t>
            </a:r>
            <a:r>
              <a:rPr lang="en-US" altLang="ko-KR" sz="2000"/>
              <a:t>.</a:t>
            </a:r>
          </a:p>
        </p:txBody>
      </p:sp>
      <p:sp>
        <p:nvSpPr>
          <p:cNvPr id="9219" name="Text Box 2">
            <a:extLst>
              <a:ext uri="{FF2B5EF4-FFF2-40B4-BE49-F238E27FC236}">
                <a16:creationId xmlns:a16="http://schemas.microsoft.com/office/drawing/2014/main" id="{53D04030-03C1-4B11-86A7-23201C9F5C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601980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주요 메뉴 </a:t>
            </a:r>
            <a:r>
              <a:rPr lang="en-US" altLang="ko-KR" sz="2800"/>
              <a:t>- </a:t>
            </a:r>
            <a:r>
              <a:rPr lang="ko-KR" altLang="en-US" sz="2800"/>
              <a:t>쿠폰 목록조회</a:t>
            </a:r>
            <a:r>
              <a:rPr lang="en-US" altLang="ko-KR" sz="2800"/>
              <a:t>(</a:t>
            </a:r>
            <a:r>
              <a:rPr lang="ko-KR" altLang="en-US" sz="2800"/>
              <a:t>리스트형</a:t>
            </a:r>
            <a:r>
              <a:rPr lang="en-US" altLang="ko-KR" sz="2800"/>
              <a:t>)</a:t>
            </a:r>
          </a:p>
        </p:txBody>
      </p:sp>
      <p:pic>
        <p:nvPicPr>
          <p:cNvPr id="9220" name="그림 1">
            <a:extLst>
              <a:ext uri="{FF2B5EF4-FFF2-40B4-BE49-F238E27FC236}">
                <a16:creationId xmlns:a16="http://schemas.microsoft.com/office/drawing/2014/main" id="{44E7E90E-96AE-465C-9386-168D86114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488" y="1125538"/>
            <a:ext cx="7199312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ext Box 3">
            <a:extLst>
              <a:ext uri="{FF2B5EF4-FFF2-40B4-BE49-F238E27FC236}">
                <a16:creationId xmlns:a16="http://schemas.microsoft.com/office/drawing/2014/main" id="{754C8CB4-2751-4FE3-8E72-1AB0D1D334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692150"/>
            <a:ext cx="8353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en-US" altLang="ko-KR" sz="2000"/>
              <a:t> </a:t>
            </a:r>
            <a:r>
              <a:rPr lang="ko-KR" altLang="en-US" sz="2000"/>
              <a:t>사용자 현위치 근처에서 사용 가능한 쿠폰을 지도를 이용해 보여준다</a:t>
            </a:r>
            <a:r>
              <a:rPr lang="en-US" altLang="ko-KR" sz="2000"/>
              <a:t>.</a:t>
            </a:r>
          </a:p>
        </p:txBody>
      </p:sp>
      <p:sp>
        <p:nvSpPr>
          <p:cNvPr id="10243" name="Text Box 2">
            <a:extLst>
              <a:ext uri="{FF2B5EF4-FFF2-40B4-BE49-F238E27FC236}">
                <a16:creationId xmlns:a16="http://schemas.microsoft.com/office/drawing/2014/main" id="{7301FDB6-2628-4EC0-9254-515F469923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5670550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주요 메뉴 </a:t>
            </a:r>
            <a:r>
              <a:rPr lang="en-US" altLang="ko-KR" sz="2800"/>
              <a:t>- </a:t>
            </a:r>
            <a:r>
              <a:rPr lang="ko-KR" altLang="en-US" sz="2800"/>
              <a:t>쿠폰 목록조회</a:t>
            </a:r>
            <a:r>
              <a:rPr lang="en-US" altLang="ko-KR" sz="2800"/>
              <a:t>(</a:t>
            </a:r>
            <a:r>
              <a:rPr lang="ko-KR" altLang="en-US" sz="2800"/>
              <a:t>지도형</a:t>
            </a:r>
            <a:r>
              <a:rPr lang="en-US" altLang="ko-KR" sz="2800"/>
              <a:t>)</a:t>
            </a:r>
          </a:p>
        </p:txBody>
      </p:sp>
      <p:pic>
        <p:nvPicPr>
          <p:cNvPr id="10244" name="Picture 6">
            <a:extLst>
              <a:ext uri="{FF2B5EF4-FFF2-40B4-BE49-F238E27FC236}">
                <a16:creationId xmlns:a16="http://schemas.microsoft.com/office/drawing/2014/main" id="{69AF1453-3D23-41A2-A69F-2FD60F7576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013" y="1125538"/>
            <a:ext cx="6911975" cy="546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3">
            <a:extLst>
              <a:ext uri="{FF2B5EF4-FFF2-40B4-BE49-F238E27FC236}">
                <a16:creationId xmlns:a16="http://schemas.microsoft.com/office/drawing/2014/main" id="{D2CE7413-F380-4517-B2FF-FC69C88C5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692150"/>
            <a:ext cx="8353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ko-KR" altLang="en-US" sz="2000"/>
              <a:t> 선택한 쿠폰의 상세정보를 조회한다</a:t>
            </a:r>
            <a:r>
              <a:rPr lang="en-US" altLang="ko-KR" sz="2000"/>
              <a:t>.</a:t>
            </a:r>
          </a:p>
        </p:txBody>
      </p:sp>
      <p:sp>
        <p:nvSpPr>
          <p:cNvPr id="11267" name="Text Box 2">
            <a:extLst>
              <a:ext uri="{FF2B5EF4-FFF2-40B4-BE49-F238E27FC236}">
                <a16:creationId xmlns:a16="http://schemas.microsoft.com/office/drawing/2014/main" id="{427D8BF0-7B84-492F-B65A-F3446874E8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43592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주요 메뉴 </a:t>
            </a:r>
            <a:r>
              <a:rPr lang="en-US" altLang="ko-KR" sz="2800"/>
              <a:t>- </a:t>
            </a:r>
            <a:r>
              <a:rPr lang="ko-KR" altLang="en-US" sz="2800"/>
              <a:t>쿠폰 상세조회</a:t>
            </a:r>
            <a:endParaRPr lang="en-US" altLang="ko-KR" sz="2800"/>
          </a:p>
        </p:txBody>
      </p:sp>
      <p:pic>
        <p:nvPicPr>
          <p:cNvPr id="11268" name="그림 1">
            <a:extLst>
              <a:ext uri="{FF2B5EF4-FFF2-40B4-BE49-F238E27FC236}">
                <a16:creationId xmlns:a16="http://schemas.microsoft.com/office/drawing/2014/main" id="{BF5D9CE2-E0C2-47D1-A3F6-747494BDB7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1119188"/>
            <a:ext cx="72009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ext Box 3">
            <a:extLst>
              <a:ext uri="{FF2B5EF4-FFF2-40B4-BE49-F238E27FC236}">
                <a16:creationId xmlns:a16="http://schemas.microsoft.com/office/drawing/2014/main" id="{FAFD1F47-0607-434C-BA67-5763B0CC9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692150"/>
            <a:ext cx="8353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 typeface="맑은 고딕" panose="020B0503020000020004" pitchFamily="50" charset="-127"/>
              <a:buChar char="▶"/>
            </a:pPr>
            <a:r>
              <a:rPr lang="ko-KR" altLang="en-US" sz="2000"/>
              <a:t> 판매순</a:t>
            </a:r>
            <a:r>
              <a:rPr lang="en-US" altLang="ko-KR" sz="2000"/>
              <a:t>, </a:t>
            </a:r>
            <a:r>
              <a:rPr lang="ko-KR" altLang="en-US" sz="2000"/>
              <a:t>평가순</a:t>
            </a:r>
            <a:r>
              <a:rPr lang="en-US" altLang="ko-KR" sz="2000"/>
              <a:t>, </a:t>
            </a:r>
            <a:r>
              <a:rPr lang="ko-KR" altLang="en-US" sz="2000"/>
              <a:t>조회순</a:t>
            </a:r>
            <a:r>
              <a:rPr lang="en-US" altLang="ko-KR" sz="2000"/>
              <a:t>, </a:t>
            </a:r>
            <a:r>
              <a:rPr lang="ko-KR" altLang="en-US" sz="2000"/>
              <a:t>댓글순 쿠폰 순위를 실시간으로 보여준다</a:t>
            </a:r>
            <a:r>
              <a:rPr lang="en-US" altLang="ko-KR" sz="2000"/>
              <a:t>.</a:t>
            </a:r>
          </a:p>
        </p:txBody>
      </p:sp>
      <p:sp>
        <p:nvSpPr>
          <p:cNvPr id="12291" name="Text Box 2">
            <a:extLst>
              <a:ext uri="{FF2B5EF4-FFF2-40B4-BE49-F238E27FC236}">
                <a16:creationId xmlns:a16="http://schemas.microsoft.com/office/drawing/2014/main" id="{06EF8630-5ECB-4AFF-B57D-555213E258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188" y="115888"/>
            <a:ext cx="2846387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latinLnBrk="1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ko-KR" altLang="en-US" sz="2800"/>
              <a:t>주요 메뉴 </a:t>
            </a:r>
            <a:r>
              <a:rPr lang="en-US" altLang="ko-KR" sz="2800"/>
              <a:t>- </a:t>
            </a:r>
            <a:r>
              <a:rPr lang="ko-KR" altLang="en-US" sz="2800"/>
              <a:t>통계</a:t>
            </a:r>
          </a:p>
        </p:txBody>
      </p:sp>
      <p:pic>
        <p:nvPicPr>
          <p:cNvPr id="12292" name="Picture 6" descr="C:\Users\student\Pictures\best.png">
            <a:extLst>
              <a:ext uri="{FF2B5EF4-FFF2-40B4-BE49-F238E27FC236}">
                <a16:creationId xmlns:a16="http://schemas.microsoft.com/office/drawing/2014/main" id="{207FDC51-F556-46CE-AED3-6AFAFB98E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788" y="1125538"/>
            <a:ext cx="6702425" cy="5403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1_Office 테마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테마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맑은 고딕" pitchFamily="50" charset="-127"/>
            <a:ea typeface="맑은 고딕" pitchFamily="50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1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1" lang="ko-KR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맑은 고딕" pitchFamily="50" charset="-127"/>
            <a:ea typeface="맑은 고딕" pitchFamily="50" charset="-127"/>
          </a:defRPr>
        </a:defPPr>
      </a:lstStyle>
    </a:lnDef>
  </a:objectDefaults>
  <a:extraClrSchemeLst>
    <a:extraClrScheme>
      <a:clrScheme name="1_Office 테마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Edge</Template>
  <TotalTime>16510</TotalTime>
  <Words>289</Words>
  <Application>Microsoft Office PowerPoint</Application>
  <PresentationFormat>화면 슬라이드 쇼(4:3)</PresentationFormat>
  <Paragraphs>63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굴림</vt:lpstr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sk</dc:creator>
  <cp:lastModifiedBy>kilyong jeong</cp:lastModifiedBy>
  <cp:revision>684</cp:revision>
  <dcterms:created xsi:type="dcterms:W3CDTF">2010-07-01T07:22:07Z</dcterms:created>
  <dcterms:modified xsi:type="dcterms:W3CDTF">2025-08-30T03:33:30Z</dcterms:modified>
</cp:coreProperties>
</file>

<file path=docProps/thumbnail.jpeg>
</file>